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80" r:id="rId4"/>
    <p:sldId id="260" r:id="rId5"/>
    <p:sldId id="259" r:id="rId6"/>
    <p:sldId id="258" r:id="rId7"/>
    <p:sldId id="261" r:id="rId8"/>
    <p:sldId id="266" r:id="rId9"/>
    <p:sldId id="262" r:id="rId10"/>
    <p:sldId id="263" r:id="rId11"/>
    <p:sldId id="275" r:id="rId12"/>
    <p:sldId id="267" r:id="rId13"/>
    <p:sldId id="269" r:id="rId14"/>
    <p:sldId id="271" r:id="rId15"/>
    <p:sldId id="268" r:id="rId16"/>
    <p:sldId id="273" r:id="rId17"/>
    <p:sldId id="270" r:id="rId18"/>
    <p:sldId id="272" r:id="rId19"/>
    <p:sldId id="274" r:id="rId20"/>
    <p:sldId id="278" r:id="rId21"/>
    <p:sldId id="277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414-8E4F-436F-9ED9-DB4CD7039D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45DF-5960-4539-9897-E6C57732D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414-8E4F-436F-9ED9-DB4CD7039D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45DF-5960-4539-9897-E6C57732D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414-8E4F-436F-9ED9-DB4CD7039D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45DF-5960-4539-9897-E6C57732D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414-8E4F-436F-9ED9-DB4CD7039D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45DF-5960-4539-9897-E6C57732D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414-8E4F-436F-9ED9-DB4CD7039D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45DF-5960-4539-9897-E6C57732D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414-8E4F-436F-9ED9-DB4CD7039D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45DF-5960-4539-9897-E6C57732D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414-8E4F-436F-9ED9-DB4CD7039D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45DF-5960-4539-9897-E6C57732D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414-8E4F-436F-9ED9-DB4CD7039D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45DF-5960-4539-9897-E6C57732D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414-8E4F-436F-9ED9-DB4CD7039D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45DF-5960-4539-9897-E6C57732D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414-8E4F-436F-9ED9-DB4CD7039D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45DF-5960-4539-9897-E6C57732D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F414-8E4F-436F-9ED9-DB4CD7039D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45DF-5960-4539-9897-E6C57732D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F414-8E4F-436F-9ED9-DB4CD7039D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45DF-5960-4539-9897-E6C57732D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happy-kids.ru/page.php?id=11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630840/8cf45cb9-d135-49f6-8b80-6b405b9ed75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upload.wikimedia.org/wikipedia/ru/1/1b/%D0%94%D0%B6%D0%B0%D0%BD%D0%BD%D0%B8_%D0%A0%D0%BE%D0%B4%D0%B0%D1%80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5436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5517232"/>
            <a:ext cx="203773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1920—1980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8"/>
          <p:cNvSpPr txBox="1">
            <a:spLocks/>
          </p:cNvSpPr>
          <p:nvPr/>
        </p:nvSpPr>
        <p:spPr>
          <a:xfrm>
            <a:off x="4114800" y="836712"/>
            <a:ext cx="50292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Джанни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Родари</a:t>
            </a: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221088"/>
            <a:ext cx="446449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_AssuanBrk" pitchFamily="82" charset="-52"/>
              </a:rPr>
              <a:t>Итальянский </a:t>
            </a:r>
            <a:r>
              <a:rPr lang="ru-RU" sz="24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_AssuanBrk" pitchFamily="82" charset="-52"/>
              </a:rPr>
              <a:t>детский </a:t>
            </a:r>
            <a:r>
              <a:rPr lang="ru-RU" sz="24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_AssuanBrk" pitchFamily="82" charset="-52"/>
              </a:rPr>
              <a:t>писатель, учитель </a:t>
            </a:r>
            <a:r>
              <a:rPr lang="ru-RU" sz="2400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_AssuanBrk" pitchFamily="82" charset="-52"/>
              </a:rPr>
              <a:t>и журналист.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67544" y="332656"/>
            <a:ext cx="8229600" cy="244827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_AssuanBrk" panose="04040904030706050204" pitchFamily="82" charset="-52"/>
                <a:ea typeface="+mj-ea"/>
                <a:cs typeface="+mj-cs"/>
              </a:rPr>
              <a:t>ФРУКТОВО-ОВОЩНАЯ СТРАНА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Знаменитая повесть-сказка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Джанни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«Приключения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Чиполлино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появилась в 1951 году. Фантазией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был создан целый мир – фруктово-овощная страна. На русский язык «Приключения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Чиполлино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перевела в 1955 году З. Потапова.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2" y="2780927"/>
            <a:ext cx="2521856" cy="30652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71" y="2636912"/>
            <a:ext cx="2235058" cy="3079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80927"/>
            <a:ext cx="2309038" cy="321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" name="ЧИП...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197" y="764704"/>
            <a:ext cx="8576954" cy="482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23003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_AssuanBrk" panose="04040904030706050204" pitchFamily="82" charset="-52"/>
              </a:rPr>
              <a:t>ФРАГМЕНТ ИЗ МУЛЬТФИЛЬМА ПРИКЛЮЧЕНИЯ ЧИПОЛЛИНО</a:t>
            </a:r>
            <a:endParaRPr lang="ru-RU" dirty="0">
              <a:solidFill>
                <a:srgbClr val="FF0000"/>
              </a:solidFill>
              <a:latin typeface="a_AssuanBrk" panose="04040904030706050204" pitchFamily="82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_AssuanBrk" panose="04040904030706050204" pitchFamily="82" charset="-52"/>
                <a:ea typeface="+mj-ea"/>
                <a:cs typeface="Times New Roman" pitchFamily="18" charset="0"/>
              </a:rPr>
              <a:t>ЧУДЕСА НА РОЖДЕСТВО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«Путешествие  Голубой стрелы» (1952)</a:t>
            </a:r>
            <a:b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«Планета новогодних ёлок» (1962)</a:t>
            </a:r>
            <a:endParaRPr kumimoji="0" lang="ru-RU" sz="6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3240"/>
            <a:ext cx="3384376" cy="4174969"/>
          </a:xfrm>
          <a:prstGeom prst="rect">
            <a:avLst/>
          </a:prstGeom>
        </p:spPr>
      </p:pic>
      <p:pic>
        <p:nvPicPr>
          <p:cNvPr id="1026" name="Picture 2" descr="http://vokrugsemyi.ru/wp-content/uploads/2017/03/Planeta-novogodnih-elok-avtor-Dzhanni-Roda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31114"/>
            <a:ext cx="3240360" cy="421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11560" y="332656"/>
            <a:ext cx="8229600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_AssuanBrk" panose="04040904030706050204" pitchFamily="82" charset="-52"/>
                <a:ea typeface="+mj-ea"/>
                <a:cs typeface="Times New Roman" pitchFamily="18" charset="0"/>
              </a:rPr>
              <a:t>ЧУДЕСНЫЙ ГОЛОС ДЖЕЛЬСОМИНО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1959 году появилась сказка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Джанни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Джельсомино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Стране Лжецов» (или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Джельсомино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Стране Лгунов»).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«Мне кажется, что самые опасные враги человечества – это лжецы…»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_AssuanBrk" panose="04040904030706050204" pitchFamily="82" charset="-52"/>
                <a:ea typeface="+mj-ea"/>
                <a:cs typeface="Times New Roman" pitchFamily="18" charset="0"/>
              </a:rPr>
              <a:t>Дж. 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_AssuanBrk" panose="04040904030706050204" pitchFamily="82" charset="-52"/>
                <a:ea typeface="+mj-ea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_AssuanBrk" panose="04040904030706050204" pitchFamily="82" charset="-52"/>
                <a:ea typeface="+mj-ea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_AssuanBrk" panose="04040904030706050204" pitchFamily="82" charset="-52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3240360" cy="33173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78116"/>
            <a:ext cx="2579915" cy="3241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653244" y="1243110"/>
            <a:ext cx="8229600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«Сказки по телефону» (1962)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«Какие бывают ошибки» (1964)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«Сказки, у которых три конца» (1969)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«Грамматика фантазии» (1973)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415606"/>
            <a:ext cx="2184177" cy="3074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47" y="3461122"/>
            <a:ext cx="2217019" cy="3016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28999"/>
            <a:ext cx="2424060" cy="3015293"/>
          </a:xfrm>
          <a:prstGeom prst="rect">
            <a:avLst/>
          </a:prstGeom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043608" y="188640"/>
            <a:ext cx="7304856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Другие произведения Дж. </a:t>
            </a:r>
            <a:r>
              <a:rPr lang="ru-RU" sz="3600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Родари</a:t>
            </a:r>
            <a:endParaRPr lang="ru-RU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" name="AutoShape 2" descr="https://cdn.eksmo.ru/v2/ITD000000000294637/COVER/cove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cdn.eksmo.ru/v2/ITD000000000294637/COVER/cover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67544" y="836712"/>
            <a:ext cx="8229600" cy="1866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«Джип в телевизоре» (1962)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«Какие бывают ошибки» (1964)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«Торт в небе» (1966)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«Жил-был барон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Ламберто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(1978)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«Бродяжки» (или «Маленькие бродяги») (1981)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2839865" cy="3451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2774040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0928"/>
            <a:ext cx="2592288" cy="345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67544" y="980728"/>
            <a:ext cx="8229600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был большим другом нашей страны. В 1952 году он впервые приехал в СССР и затем бывал в Советском  Союзе неоднократно.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816424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104455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67544" y="836712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встречался и был знаком с многими русскими, советскими писателями.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672408" cy="4406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67544" y="836712"/>
            <a:ext cx="8229600" cy="12527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1970 году писатель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Джанни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получил престижную премию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Ханса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Кристиана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Андерсена,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которая помогла ему приобрести всемирную известность.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65892"/>
            <a:ext cx="3744416" cy="3627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611560" y="980728"/>
            <a:ext cx="8229600" cy="2226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сказкам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Джанни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было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созданно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множество художественных и мультипликационных фильмов. Поставлены спектакли и мюзиклы. В 1977 году композитор Карен Хачатурян написал музыку для балета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Чиполлино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». 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3484353" cy="3310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384376" cy="3498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645024" cy="44644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524" y="476672"/>
            <a:ext cx="8229600" cy="194421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>
                <a:solidFill>
                  <a:srgbClr val="0000CC"/>
                </a:solidFill>
                <a:latin typeface="a_BodoniNova" panose="02070603080705090303" pitchFamily="18" charset="-52"/>
              </a:rPr>
              <a:t>Джанни</a:t>
            </a:r>
            <a:r>
              <a:rPr lang="ru-RU" sz="2800" b="1" dirty="0">
                <a:solidFill>
                  <a:srgbClr val="0000CC"/>
                </a:solidFill>
                <a:latin typeface="a_BodoniNova" panose="02070603080705090303" pitchFamily="18" charset="-52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a_BodoniNova" panose="02070603080705090303" pitchFamily="18" charset="-52"/>
              </a:rPr>
              <a:t>Родари</a:t>
            </a:r>
            <a:r>
              <a:rPr lang="ru-RU" sz="2800" b="1" dirty="0">
                <a:solidFill>
                  <a:srgbClr val="0000CC"/>
                </a:solidFill>
                <a:latin typeface="a_BodoniNova" panose="02070603080705090303" pitchFamily="18" charset="-52"/>
              </a:rPr>
              <a:t>— известный итальянский детский писатель. </a:t>
            </a:r>
            <a:r>
              <a:rPr lang="ru-RU" sz="2800" b="1" dirty="0" err="1" smtClean="0">
                <a:solidFill>
                  <a:srgbClr val="0000CC"/>
                </a:solidFill>
                <a:latin typeface="a_BodoniNova" panose="02070603080705090303" pitchFamily="18" charset="-52"/>
              </a:rPr>
              <a:t>Родари</a:t>
            </a:r>
            <a:r>
              <a:rPr lang="ru-RU" sz="2800" b="1" dirty="0" smtClean="0">
                <a:solidFill>
                  <a:srgbClr val="0000CC"/>
                </a:solidFill>
                <a:latin typeface="a_BodoniNova" panose="02070603080705090303" pitchFamily="18" charset="-52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a_BodoniNova" panose="02070603080705090303" pitchFamily="18" charset="-52"/>
              </a:rPr>
              <a:t>родился </a:t>
            </a:r>
            <a:r>
              <a:rPr lang="ru-RU" sz="2800" b="1" dirty="0" smtClean="0">
                <a:solidFill>
                  <a:srgbClr val="0000CC"/>
                </a:solidFill>
                <a:latin typeface="a_BodoniNova" panose="02070603080705090303" pitchFamily="18" charset="-52"/>
              </a:rPr>
              <a:t>23 </a:t>
            </a:r>
            <a:r>
              <a:rPr lang="ru-RU" sz="2800" b="1" dirty="0">
                <a:solidFill>
                  <a:srgbClr val="0000CC"/>
                </a:solidFill>
                <a:latin typeface="a_BodoniNova" panose="02070603080705090303" pitchFamily="18" charset="-52"/>
              </a:rPr>
              <a:t>октября 1920 г. </a:t>
            </a:r>
            <a:r>
              <a:rPr lang="ru-RU" sz="2800" b="1" dirty="0" smtClean="0">
                <a:solidFill>
                  <a:srgbClr val="0000CC"/>
                </a:solidFill>
                <a:latin typeface="a_BodoniNova" panose="02070603080705090303" pitchFamily="18" charset="-52"/>
              </a:rPr>
              <a:t>в </a:t>
            </a:r>
            <a:r>
              <a:rPr lang="ru-RU" sz="2800" b="1" dirty="0">
                <a:solidFill>
                  <a:srgbClr val="0000CC"/>
                </a:solidFill>
                <a:latin typeface="a_BodoniNova" panose="02070603080705090303" pitchFamily="18" charset="-52"/>
              </a:rPr>
              <a:t>маленьком городке </a:t>
            </a:r>
            <a:r>
              <a:rPr lang="ru-RU" sz="2800" b="1" dirty="0" err="1">
                <a:solidFill>
                  <a:srgbClr val="0000CC"/>
                </a:solidFill>
                <a:latin typeface="a_BodoniNova" panose="02070603080705090303" pitchFamily="18" charset="-52"/>
              </a:rPr>
              <a:t>Оменья</a:t>
            </a:r>
            <a:r>
              <a:rPr lang="ru-RU" sz="2800" b="1" dirty="0">
                <a:solidFill>
                  <a:srgbClr val="0000CC"/>
                </a:solidFill>
                <a:latin typeface="a_BodoniNova" panose="02070603080705090303" pitchFamily="18" charset="-52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a_BodoniNova" panose="02070603080705090303" pitchFamily="18" charset="-52"/>
              </a:rPr>
              <a:t>на севере Италии</a:t>
            </a:r>
            <a:r>
              <a:rPr lang="ru-RU" sz="2800" b="1" dirty="0">
                <a:solidFill>
                  <a:srgbClr val="0000CC"/>
                </a:solidFill>
                <a:latin typeface="a_BodoniNova" panose="02070603080705090303" pitchFamily="18" charset="-52"/>
              </a:rPr>
              <a:t>.</a:t>
            </a:r>
            <a:endParaRPr lang="ru-RU" sz="2800" b="1" dirty="0">
              <a:solidFill>
                <a:schemeClr val="tx1"/>
              </a:solidFill>
              <a:latin typeface="a_BodoniNova" panose="02070603080705090303" pitchFamily="18" charset="-52"/>
              <a:cs typeface="Times New Roman" pitchFamily="18" charset="0"/>
            </a:endParaRPr>
          </a:p>
        </p:txBody>
      </p:sp>
      <p:pic>
        <p:nvPicPr>
          <p:cNvPr id="6" name="Picture 14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16" y="2348880"/>
            <a:ext cx="40116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9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63588" y="1126354"/>
            <a:ext cx="74168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_AssuanBrk" panose="04040904030706050204" pitchFamily="82" charset="-52"/>
                <a:ea typeface="Times New Roman" pitchFamily="18" charset="0"/>
                <a:cs typeface="Arial" pitchFamily="34" charset="0"/>
              </a:rPr>
              <a:t>Книги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_AssuanBrk" panose="04040904030706050204" pitchFamily="82" charset="-52"/>
                <a:ea typeface="Times New Roman" pitchFamily="18" charset="0"/>
                <a:cs typeface="Arial" pitchFamily="34" charset="0"/>
              </a:rPr>
              <a:t>Родари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_AssuanBrk" panose="04040904030706050204" pitchFamily="82" charset="-52"/>
                <a:ea typeface="Times New Roman" pitchFamily="18" charset="0"/>
                <a:cs typeface="Arial" pitchFamily="34" charset="0"/>
              </a:rPr>
              <a:t> искрятся весельем и фантазией, и в тоже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_AssuanBrk" panose="04040904030706050204" pitchFamily="82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_AssuanBrk" panose="04040904030706050204" pitchFamily="82" charset="-52"/>
                <a:ea typeface="Times New Roman" pitchFamily="18" charset="0"/>
                <a:cs typeface="Arial" pitchFamily="34" charset="0"/>
              </a:rPr>
              <a:t>время в них отражена реальная жизнь. Оказавшись на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_AssuanBrk" panose="04040904030706050204" pitchFamily="82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_AssuanBrk" panose="04040904030706050204" pitchFamily="82" charset="-52"/>
                <a:ea typeface="Times New Roman" pitchFamily="18" charset="0"/>
                <a:cs typeface="Arial" pitchFamily="34" charset="0"/>
              </a:rPr>
              <a:t>загадочной Планете Новогодних Елок или в Стране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_AssuanBrk" panose="04040904030706050204" pitchFamily="82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_AssuanBrk" panose="04040904030706050204" pitchFamily="82" charset="-52"/>
                <a:ea typeface="Times New Roman" pitchFamily="18" charset="0"/>
                <a:cs typeface="Arial" pitchFamily="34" charset="0"/>
              </a:rPr>
              <a:t>Лжецов, читатель все равно чувствует, что он в Италии —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_AssuanBrk" panose="04040904030706050204" pitchFamily="82" charset="-52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_AssuanBrk" panose="04040904030706050204" pitchFamily="82" charset="-52"/>
                <a:ea typeface="Times New Roman" pitchFamily="18" charset="0"/>
                <a:cs typeface="Arial" pitchFamily="34" charset="0"/>
              </a:rPr>
              <a:t>удивительной стране, где живут неунывающие красивые люди с солнцем в сердце.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_AssuanBrk" panose="04040904030706050204" pitchFamily="82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56891"/>
            <a:ext cx="4104456" cy="3420379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11560" y="692696"/>
            <a:ext cx="8229600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«Как это здорово знать, что книга…печатается не для того, чтобы лежать где-то в пыли на витрине или в шкафу, а для того, чтобы её с отличным аппетитом проглотили, съели, переварили сотни тысяч ребят».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_AssuanBrk" panose="04040904030706050204" pitchFamily="82" charset="-52"/>
                <a:ea typeface="+mj-ea"/>
                <a:cs typeface="Times New Roman" pitchFamily="18" charset="0"/>
              </a:rPr>
              <a:t>Дж.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_AssuanBrk" panose="04040904030706050204" pitchFamily="82" charset="-52"/>
                <a:ea typeface="+mj-ea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_AssuanBrk" panose="04040904030706050204" pitchFamily="82" charset="-52"/>
                <a:ea typeface="+mj-ea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_AssuanBrk" panose="04040904030706050204" pitchFamily="82" charset="-5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872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124744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Скончался </a:t>
            </a:r>
            <a:r>
              <a:rPr lang="ru-RU" sz="2800" b="1" dirty="0" err="1" smtClean="0">
                <a:solidFill>
                  <a:srgbClr val="0000FF"/>
                </a:solidFill>
              </a:rPr>
              <a:t>Джанни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</a:rPr>
              <a:t>Родари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14 апреля 1980 года в Риме.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79561">
            <a:off x="3607935" y="3084054"/>
            <a:ext cx="4016591" cy="305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m8-tub.yandex.net/i?id=35052154&amp;tov=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8298">
            <a:off x="5280890" y="1048500"/>
            <a:ext cx="2384022" cy="3117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90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908720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CC"/>
                </a:solidFill>
                <a:latin typeface="a_BodoniNova" panose="02070603080705090303" pitchFamily="18" charset="-52"/>
              </a:rPr>
              <a:t>Городок </a:t>
            </a:r>
            <a:r>
              <a:rPr lang="ru-RU" sz="2800" b="1" dirty="0" err="1">
                <a:solidFill>
                  <a:srgbClr val="0000CC"/>
                </a:solidFill>
                <a:latin typeface="a_BodoniNova" panose="02070603080705090303" pitchFamily="18" charset="-52"/>
              </a:rPr>
              <a:t>Оменья</a:t>
            </a:r>
            <a:r>
              <a:rPr lang="ru-RU" sz="2800" b="1" dirty="0">
                <a:solidFill>
                  <a:srgbClr val="0000CC"/>
                </a:solidFill>
                <a:latin typeface="a_BodoniNova" panose="02070603080705090303" pitchFamily="18" charset="-52"/>
              </a:rPr>
              <a:t> расположен в горах, возле небольшого озера Орта с островком в центре, на котором высится старинный замок.</a:t>
            </a:r>
            <a:r>
              <a:rPr lang="ru-RU" sz="2800" dirty="0">
                <a:latin typeface="a_BodoniNova" panose="02070603080705090303" pitchFamily="18" charset="-52"/>
              </a:rPr>
              <a:t> </a:t>
            </a:r>
          </a:p>
        </p:txBody>
      </p:sp>
      <p:pic>
        <p:nvPicPr>
          <p:cNvPr id="4" name="Picture 7" descr="C:\Documents and Settings\Admin\Рабочий стол\Дж.Родари\Картинки\438x35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82" y="2291071"/>
            <a:ext cx="5325260" cy="39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205267" cy="5256584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51520" y="692696"/>
            <a:ext cx="4104456" cy="2846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Отца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Джанни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звали Джузеппе, он был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+mj-cs"/>
              </a:rPr>
              <a:t>бульончиком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держал небольшую пекарню и магазин при ней.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0" y="3429000"/>
            <a:ext cx="4180384" cy="26559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прокормить семью, мать устроилась работать служанкой в богатый дом.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Джанни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два его брата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Чезаре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Марио росли в родной деревне их матери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Варесотто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67544" y="1340768"/>
            <a:ext cx="8229600" cy="1872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Учился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Джанни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духовной семинарии. В 1939 году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некоторое время посещал факультет филологии Миланского университета.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3043136" cy="352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611560" y="692696"/>
            <a:ext cx="8229600" cy="27363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После обучения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получил диплом учителя и начал преподавать в начальных классах сельской школы.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Джанни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любил работать с детьми, ему нравилось придумывать для них весёлые и поучительные истории. В 40-е годы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становится журналистом, сотрудничает в различных газетах и журналах.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2"/>
            <a:ext cx="4802934" cy="331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Текст 1"/>
          <p:cNvSpPr txBox="1">
            <a:spLocks/>
          </p:cNvSpPr>
          <p:nvPr/>
        </p:nvSpPr>
        <p:spPr>
          <a:xfrm>
            <a:off x="0" y="980728"/>
            <a:ext cx="6012160" cy="3212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1948 году в газете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(«Единство») появляются  первые стихи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С 1950 года начинает выходить приложение к газете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Унита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– еженедельный детский иллюстрированный журнал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Пионьере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(«Пионер»). Здесь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печатал свои произведения, и вёл обширную переписку с юными читателями. В 1951 году вышел первый сборник стихов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«Книжка весёлых стихов». На русский язык стихи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впервые перевёл Самуил Яковлевич Маршак.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45" y="1460780"/>
            <a:ext cx="2952328" cy="3936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" y="-36807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67544" y="764704"/>
            <a:ext cx="8229600" cy="125272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_AssuanBrk" panose="04040904030706050204" pitchFamily="82" charset="-52"/>
                <a:ea typeface="+mj-ea"/>
                <a:cs typeface="+mj-cs"/>
              </a:rPr>
              <a:t>«ЭНЦИКЛОПЕДИЯ ПРОФЕССИЙ»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_AssuanBrk" panose="04040904030706050204" pitchFamily="82" charset="-52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_AssuanBrk" panose="04040904030706050204" pitchFamily="82" charset="-52"/>
                <a:ea typeface="+mj-ea"/>
                <a:cs typeface="+mj-cs"/>
              </a:rPr>
              <a:t>ДЖАННИ РОДАРИ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_AssuanBrk" panose="04040904030706050204" pitchFamily="82" charset="-52"/>
              <a:ea typeface="+mj-ea"/>
              <a:cs typeface="+mj-cs"/>
            </a:endParaRPr>
          </a:p>
        </p:txBody>
      </p:sp>
      <p:pic>
        <p:nvPicPr>
          <p:cNvPr id="4" name="Объект 3">
            <a:hlinkClick r:id="rId4" action="ppaction://hlinksldjump" tooltip="https://www.happy-kids.ru/page.php?id=1137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149"/>
            <a:ext cx="5581128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16832"/>
            <a:ext cx="3212646" cy="4402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8228" y="47251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194708/6c61c877-2362-4236-9f85-c021dbc711b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67544" y="764704"/>
            <a:ext cx="8229600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своих стихах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Джанни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создал целую «энциклопедию профессий». Многие известные его стихотворения «Чем пахнут ремёсла?» и «Какого цвета ремёсла?», а также «Точильщик», «Журналист», «Старый каменщик», «Рыбак» и другие. Для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Родари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каждый человек, если он труженик, значителен и уважаем.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3600400" cy="3416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3528392" cy="3528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564</Words>
  <Application>Microsoft Office PowerPoint</Application>
  <PresentationFormat>Экран (4:3)</PresentationFormat>
  <Paragraphs>30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Джанни Родари— известный итальянский детский писатель. Родари родился 23 октября 1920 г. в маленьком городке Оменья на севере Италии.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Кирилл</cp:lastModifiedBy>
  <cp:revision>40</cp:revision>
  <dcterms:created xsi:type="dcterms:W3CDTF">2020-03-24T14:12:41Z</dcterms:created>
  <dcterms:modified xsi:type="dcterms:W3CDTF">2020-10-15T18:02:32Z</dcterms:modified>
</cp:coreProperties>
</file>