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68" r:id="rId4"/>
    <p:sldId id="259" r:id="rId5"/>
    <p:sldId id="260" r:id="rId6"/>
    <p:sldId id="263" r:id="rId7"/>
    <p:sldId id="264" r:id="rId8"/>
    <p:sldId id="266" r:id="rId9"/>
    <p:sldId id="267" r:id="rId10"/>
    <p:sldId id="270" r:id="rId11"/>
    <p:sldId id="269" r:id="rId12"/>
    <p:sldId id="272" r:id="rId13"/>
    <p:sldId id="271" r:id="rId14"/>
    <p:sldId id="273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5" autoAdjust="0"/>
    <p:restoredTop sz="95007" autoAdjust="0"/>
  </p:normalViewPr>
  <p:slideViewPr>
    <p:cSldViewPr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7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20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2846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00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39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5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2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2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7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1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89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8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3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4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7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252027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Чудесная  страна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насекомия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234860"/>
            <a:ext cx="397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930863" y="2105507"/>
            <a:ext cx="3545231" cy="2331605"/>
          </a:xfrm>
          <a:prstGeom prst="quadArrow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разводит пчел и пользуется результатом их труда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медом.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ages.zakupka.com/i/firms/27/37/37349/med-v-sotah_a020790526609e4_800x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8528" y="93702"/>
            <a:ext cx="3056480" cy="19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upotencia.ru/blog/wp-content/uploads/hon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098" y="2179682"/>
            <a:ext cx="2607335" cy="231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tograf22.ru/wp-content/uploads/2016/02/pchelovod-600x4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0524" y="2221660"/>
            <a:ext cx="2378695" cy="229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61420a81ecc47a1872091aa52382f810&amp;n=33&amp;h=215&amp;w=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8528" y="4640122"/>
            <a:ext cx="300990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346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932040" y="332656"/>
            <a:ext cx="3456384" cy="1273894"/>
          </a:xfrm>
          <a:prstGeom prst="down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Дикие пчелы строят гнезда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деревьях.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757113" y="4348641"/>
            <a:ext cx="3319537" cy="1312607"/>
          </a:xfrm>
          <a:prstGeom prst="up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Домашние пчелы живут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ульях.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http://beebazar.ru/wp-content/uploads/2011/01/img_147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969603"/>
            <a:ext cx="3393082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41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72" y="141277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732" y="192073"/>
            <a:ext cx="3384376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Кузнечик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75" y="2977411"/>
            <a:ext cx="3816424" cy="249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10005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479576"/>
            <a:ext cx="3240360" cy="25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145618" cy="23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4747449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1123" y="19286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Муравьи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://www.klass39.ru/wp-content/uploads/2013/04/5020_40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995" y="2080598"/>
            <a:ext cx="2713465" cy="18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rum.zarulem.ws/uploads/201308/post-103381-13775286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9048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03244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Насекомые.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 descr="http://wk-ufa.ru/published/publicdata/PLATYAWK/attachments/SC/products_pictures/k10_4_2_en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1522984"/>
            <a:ext cx="3039104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omoskva.net.ru/imgk/a136vb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1522984"/>
            <a:ext cx="3744416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lenord.com/wp-content/uploads/2013/01/koma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4023828"/>
            <a:ext cx="3192289" cy="20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437112"/>
            <a:ext cx="2736304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 пустынях и                     тропиках, в тайге.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4243" y="4516634"/>
            <a:ext cx="3254024" cy="19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5017"/>
            <a:ext cx="3038266" cy="19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92514"/>
            <a:ext cx="2781195" cy="19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2781195" y="137532"/>
            <a:ext cx="306012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обитают во всех средах - в воздухе, на земле и в воде.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3267139" y="2397030"/>
            <a:ext cx="2088232" cy="1248294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135" y="332656"/>
            <a:ext cx="6696744" cy="86409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Питание насекомых.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2656" y="5301208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854" b="-120"/>
          <a:stretch>
            <a:fillRect/>
          </a:stretch>
        </p:blipFill>
        <p:spPr bwMode="auto">
          <a:xfrm>
            <a:off x="6501439" y="1340768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87355" y="1736418"/>
            <a:ext cx="4360485" cy="914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Jun/13/69eb4957aa1806286706ed4679b17491/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728700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hudiki.my1.ru/Kirill/195/autogen_ebook_id6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76412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klass.net/datas/okruzhajuschij-mir/Nasekomye-1-klass/0006-006-Nasekomye-1-klas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952328" cy="192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869160"/>
            <a:ext cx="4176464" cy="13464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 зависит от жизненной стадии. Например, гусеница-личинка питается листьями, а бабочка – нектаром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защищаются.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020449" cy="893428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Стрекоза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5124" name="Picture 4" descr="http://foto2004.ucoz.ru/18/0_8f0f4_2ed1021e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256571" cy="2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1290d18bd9a8c3febdb2f12cc0a34ed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09371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allyava.ru/images/Fauna/Strekosa/01a9f6e4deed5d18edbc1ff92794917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657" y="3284984"/>
            <a:ext cx="32403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5705" y="1556792"/>
            <a:ext cx="2376264" cy="1260720"/>
          </a:xfrm>
          <a:prstGeom prst="wedgeRoundRect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аэропланчик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 на жёлтый одуванчик?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img.funtema.ru/050210/strek/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8253" y="620688"/>
            <a:ext cx="3242627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tinkinaden.ru/uploads/posts/2015-10/1445851628_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8254" y="3501008"/>
            <a:ext cx="324262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f3.mylove.ru/NOdsG1ozi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543929"/>
            <a:ext cx="3969023" cy="30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820" y="4005064"/>
            <a:ext cx="4327649" cy="23762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Самые прожорливые хищники планеты. Их добыча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весу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несколько раз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больше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самого насекомого. Очень быстро летают. У стрекоз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3649"/>
            <a:ext cx="2736304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Пчела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3-tub-ru.yandex.net/i?id=23e36cddf87b6aa4603f1c4513dfe4ba&amp;n=33&amp;h=215&amp;w=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21467" y="2129480"/>
            <a:ext cx="2880319" cy="22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2-tub-ru.yandex.net/i?id=a25637a3bb65408a7bf797ff4aa4f247&amp;n=33&amp;h=215&amp;w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375" y="1633498"/>
            <a:ext cx="2880320" cy="20880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3-tub-ru.yandex.net/i?id=56724e75f2192e80051d2e55720b8638&amp;n=33&amp;h=215&amp;w=2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809875" cy="20478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499992" y="297135"/>
            <a:ext cx="2952328" cy="1359625"/>
          </a:xfrm>
          <a:prstGeom prst="wedgeRoundRect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509120"/>
            <a:ext cx="4039617" cy="18505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962</TotalTime>
  <Words>287</Words>
  <Application>Microsoft Office PowerPoint</Application>
  <PresentationFormat>Экран (4:3)</PresentationFormat>
  <Paragraphs>33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Капля</vt:lpstr>
      <vt:lpstr>«Чудесная  страна  насекомия»</vt:lpstr>
      <vt:lpstr>Слайд 2</vt:lpstr>
      <vt:lpstr>Слайд 3</vt:lpstr>
      <vt:lpstr>Слайд 4</vt:lpstr>
      <vt:lpstr>Слайд 5</vt:lpstr>
      <vt:lpstr>Слайд 6</vt:lpstr>
      <vt:lpstr>Стрекоза</vt:lpstr>
      <vt:lpstr>Слайд 8</vt:lpstr>
      <vt:lpstr>Пчела</vt:lpstr>
      <vt:lpstr>Слайд 10</vt:lpstr>
      <vt:lpstr>Слайд 11</vt:lpstr>
      <vt:lpstr>Кузнечик</vt:lpstr>
      <vt:lpstr>Слайд 13</vt:lpstr>
      <vt:lpstr>Устройство муравейника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Светуся</cp:lastModifiedBy>
  <cp:revision>103</cp:revision>
  <dcterms:created xsi:type="dcterms:W3CDTF">2015-02-05T17:30:43Z</dcterms:created>
  <dcterms:modified xsi:type="dcterms:W3CDTF">2020-04-19T17:36:41Z</dcterms:modified>
</cp:coreProperties>
</file>